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6"/>
  </p:notesMasterIdLst>
  <p:sldIdLst>
    <p:sldId id="296" r:id="rId2"/>
    <p:sldId id="256" r:id="rId3"/>
    <p:sldId id="258" r:id="rId4"/>
    <p:sldId id="262" r:id="rId5"/>
    <p:sldId id="297" r:id="rId6"/>
    <p:sldId id="298" r:id="rId7"/>
    <p:sldId id="299" r:id="rId8"/>
    <p:sldId id="300" r:id="rId9"/>
    <p:sldId id="301" r:id="rId10"/>
    <p:sldId id="302" r:id="rId11"/>
    <p:sldId id="303" r:id="rId12"/>
    <p:sldId id="304" r:id="rId13"/>
    <p:sldId id="306" r:id="rId14"/>
    <p:sldId id="305" r:id="rId15"/>
  </p:sldIdLst>
  <p:sldSz cx="9144000" cy="5143500" type="screen16x9"/>
  <p:notesSz cx="6858000" cy="9144000"/>
  <p:embeddedFontLst>
    <p:embeddedFont>
      <p:font typeface="Bell MT" panose="02020503060305020303" pitchFamily="18" charset="0"/>
      <p:regular r:id="rId17"/>
      <p:bold r:id="rId18"/>
      <p:italic r:id="rId19"/>
    </p:embeddedFont>
    <p:embeddedFont>
      <p:font typeface="Cambria" panose="02040503050406030204" pitchFamily="18" charset="0"/>
      <p:regular r:id="rId20"/>
      <p:bold r:id="rId21"/>
      <p:italic r:id="rId22"/>
      <p:boldItalic r:id="rId23"/>
    </p:embeddedFont>
    <p:embeddedFont>
      <p:font typeface="Cambria Math" panose="02040503050406030204" pitchFamily="18" charset="0"/>
      <p:regular r:id="rId24"/>
    </p:embeddedFont>
    <p:embeddedFont>
      <p:font typeface="Castellar" panose="020A0402060406010301" pitchFamily="18" charset="0"/>
      <p:regular r:id="rId25"/>
    </p:embeddedFont>
    <p:embeddedFont>
      <p:font typeface="Dosis ExtraLight" pitchFamily="2" charset="0"/>
      <p:regular r:id="rId26"/>
      <p:bold r:id="rId27"/>
    </p:embeddedFont>
    <p:embeddedFont>
      <p:font typeface="Pontano Sans"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i muddada" initials="ym" lastIdx="2" clrIdx="0">
    <p:extLst>
      <p:ext uri="{19B8F6BF-5375-455C-9EA6-DF929625EA0E}">
        <p15:presenceInfo xmlns:p15="http://schemas.microsoft.com/office/powerpoint/2012/main" userId="b1d519f675118a9a" providerId="Windows Live"/>
      </p:ext>
    </p:extLst>
  </p:cmAuthor>
  <p:cmAuthor id="2" name="AdmiN" initials="A" lastIdx="1"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5688B0-4586-4F79-B386-ED4F693CF96F}">
  <a:tblStyle styleId="{EF5688B0-4586-4F79-B386-ED4F693CF9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BCA17F-677F-49BD-A665-7EACDE12126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9"/>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82" name="Google Shape;82;p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accent2"/>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3"/>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1pPr>
            <a:lvl2pPr lvl="1">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2pPr>
            <a:lvl3pPr lvl="2">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3pPr>
            <a:lvl4pPr lvl="3">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4pPr>
            <a:lvl5pPr lvl="4">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5pPr>
            <a:lvl6pPr lvl="5">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6pPr>
            <a:lvl7pPr lvl="6">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7pPr>
            <a:lvl8pPr lvl="7">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8pPr>
            <a:lvl9pPr lvl="8">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ExtraLight"/>
                <a:ea typeface="Dosis ExtraLight"/>
                <a:cs typeface="Dosis ExtraLight"/>
                <a:sym typeface="Dosis ExtraLight"/>
              </a:defRPr>
            </a:lvl1pPr>
            <a:lvl2pPr lvl="1">
              <a:buNone/>
              <a:defRPr sz="1300">
                <a:solidFill>
                  <a:schemeClr val="accent2"/>
                </a:solidFill>
                <a:latin typeface="Dosis ExtraLight"/>
                <a:ea typeface="Dosis ExtraLight"/>
                <a:cs typeface="Dosis ExtraLight"/>
                <a:sym typeface="Dosis ExtraLight"/>
              </a:defRPr>
            </a:lvl2pPr>
            <a:lvl3pPr lvl="2">
              <a:buNone/>
              <a:defRPr sz="1300">
                <a:solidFill>
                  <a:schemeClr val="accent2"/>
                </a:solidFill>
                <a:latin typeface="Dosis ExtraLight"/>
                <a:ea typeface="Dosis ExtraLight"/>
                <a:cs typeface="Dosis ExtraLight"/>
                <a:sym typeface="Dosis ExtraLight"/>
              </a:defRPr>
            </a:lvl3pPr>
            <a:lvl4pPr lvl="3">
              <a:buNone/>
              <a:defRPr sz="1300">
                <a:solidFill>
                  <a:schemeClr val="accent2"/>
                </a:solidFill>
                <a:latin typeface="Dosis ExtraLight"/>
                <a:ea typeface="Dosis ExtraLight"/>
                <a:cs typeface="Dosis ExtraLight"/>
                <a:sym typeface="Dosis ExtraLight"/>
              </a:defRPr>
            </a:lvl4pPr>
            <a:lvl5pPr lvl="4">
              <a:buNone/>
              <a:defRPr sz="1300">
                <a:solidFill>
                  <a:schemeClr val="accent2"/>
                </a:solidFill>
                <a:latin typeface="Dosis ExtraLight"/>
                <a:ea typeface="Dosis ExtraLight"/>
                <a:cs typeface="Dosis ExtraLight"/>
                <a:sym typeface="Dosis ExtraLight"/>
              </a:defRPr>
            </a:lvl5pPr>
            <a:lvl6pPr lvl="5">
              <a:buNone/>
              <a:defRPr sz="1300">
                <a:solidFill>
                  <a:schemeClr val="accent2"/>
                </a:solidFill>
                <a:latin typeface="Dosis ExtraLight"/>
                <a:ea typeface="Dosis ExtraLight"/>
                <a:cs typeface="Dosis ExtraLight"/>
                <a:sym typeface="Dosis ExtraLight"/>
              </a:defRPr>
            </a:lvl6pPr>
            <a:lvl7pPr lvl="6">
              <a:buNone/>
              <a:defRPr sz="1300">
                <a:solidFill>
                  <a:schemeClr val="accent2"/>
                </a:solidFill>
                <a:latin typeface="Dosis ExtraLight"/>
                <a:ea typeface="Dosis ExtraLight"/>
                <a:cs typeface="Dosis ExtraLight"/>
                <a:sym typeface="Dosis ExtraLight"/>
              </a:defRPr>
            </a:lvl7pPr>
            <a:lvl8pPr lvl="7">
              <a:buNone/>
              <a:defRPr sz="1300">
                <a:solidFill>
                  <a:schemeClr val="accent2"/>
                </a:solidFill>
                <a:latin typeface="Dosis ExtraLight"/>
                <a:ea typeface="Dosis ExtraLight"/>
                <a:cs typeface="Dosis ExtraLight"/>
                <a:sym typeface="Dosis ExtraLight"/>
              </a:defRPr>
            </a:lvl8pPr>
            <a:lvl9pPr lvl="8">
              <a:buNone/>
              <a:defRPr sz="1300">
                <a:solidFill>
                  <a:schemeClr val="accent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52E0DD-E956-4727-AF34-0C7316D8C6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graphicFrame>
        <p:nvGraphicFramePr>
          <p:cNvPr id="5" name="Table 4">
            <a:extLst>
              <a:ext uri="{FF2B5EF4-FFF2-40B4-BE49-F238E27FC236}">
                <a16:creationId xmlns:a16="http://schemas.microsoft.com/office/drawing/2014/main" id="{C8E7BACA-1A7E-48CF-BDBC-16F73DBB9A37}"/>
              </a:ext>
            </a:extLst>
          </p:cNvPr>
          <p:cNvGraphicFramePr>
            <a:graphicFrameLocks noGrp="1"/>
          </p:cNvGraphicFramePr>
          <p:nvPr>
            <p:extLst>
              <p:ext uri="{D42A27DB-BD31-4B8C-83A1-F6EECF244321}">
                <p14:modId xmlns:p14="http://schemas.microsoft.com/office/powerpoint/2010/main" val="1622625944"/>
              </p:ext>
            </p:extLst>
          </p:nvPr>
        </p:nvGraphicFramePr>
        <p:xfrm>
          <a:off x="1565269" y="0"/>
          <a:ext cx="6839763" cy="1656152"/>
        </p:xfrm>
        <a:graphic>
          <a:graphicData uri="http://schemas.openxmlformats.org/drawingml/2006/table">
            <a:tbl>
              <a:tblPr firstRow="1"/>
              <a:tblGrid>
                <a:gridCol w="6839763">
                  <a:extLst>
                    <a:ext uri="{9D8B030D-6E8A-4147-A177-3AD203B41FA5}">
                      <a16:colId xmlns:a16="http://schemas.microsoft.com/office/drawing/2014/main" val="1690448079"/>
                    </a:ext>
                  </a:extLst>
                </a:gridCol>
              </a:tblGrid>
              <a:tr h="1656152">
                <a:tc>
                  <a:txBody>
                    <a:bodyPr/>
                    <a:lstStyle>
                      <a:lvl1pPr marL="0" algn="l" rtl="0" eaLnBrk="1" latinLnBrk="0" hangingPunct="1">
                        <a:defRPr kumimoji="0" b="1" kern="1200">
                          <a:solidFill>
                            <a:schemeClr val="lt1"/>
                          </a:solidFill>
                          <a:latin typeface="Candara"/>
                        </a:defRPr>
                      </a:lvl1pPr>
                      <a:lvl2pPr marL="457200" algn="l" rtl="0" eaLnBrk="1" latinLnBrk="0" hangingPunct="1">
                        <a:defRPr kumimoji="0" b="1" kern="1200">
                          <a:solidFill>
                            <a:schemeClr val="lt1"/>
                          </a:solidFill>
                          <a:latin typeface="Candara"/>
                        </a:defRPr>
                      </a:lvl2pPr>
                      <a:lvl3pPr marL="914400" algn="l" rtl="0" eaLnBrk="1" latinLnBrk="0" hangingPunct="1">
                        <a:defRPr kumimoji="0" b="1" kern="1200">
                          <a:solidFill>
                            <a:schemeClr val="lt1"/>
                          </a:solidFill>
                          <a:latin typeface="Candara"/>
                        </a:defRPr>
                      </a:lvl3pPr>
                      <a:lvl4pPr marL="1371600" algn="l" rtl="0" eaLnBrk="1" latinLnBrk="0" hangingPunct="1">
                        <a:defRPr kumimoji="0" b="1" kern="1200">
                          <a:solidFill>
                            <a:schemeClr val="lt1"/>
                          </a:solidFill>
                          <a:latin typeface="Candara"/>
                        </a:defRPr>
                      </a:lvl4pPr>
                      <a:lvl5pPr marL="1828800" algn="l" rtl="0" eaLnBrk="1" latinLnBrk="0" hangingPunct="1">
                        <a:defRPr kumimoji="0" b="1" kern="1200">
                          <a:solidFill>
                            <a:schemeClr val="lt1"/>
                          </a:solidFill>
                          <a:latin typeface="Candara"/>
                        </a:defRPr>
                      </a:lvl5pPr>
                      <a:lvl6pPr marL="2286000" algn="l" rtl="0" eaLnBrk="1" latinLnBrk="0" hangingPunct="1">
                        <a:defRPr kumimoji="0" b="1" kern="1200">
                          <a:solidFill>
                            <a:schemeClr val="lt1"/>
                          </a:solidFill>
                          <a:latin typeface="Candara"/>
                        </a:defRPr>
                      </a:lvl6pPr>
                      <a:lvl7pPr marL="2743200" algn="l" rtl="0" eaLnBrk="1" latinLnBrk="0" hangingPunct="1">
                        <a:defRPr kumimoji="0" b="1" kern="1200">
                          <a:solidFill>
                            <a:schemeClr val="lt1"/>
                          </a:solidFill>
                          <a:latin typeface="Candara"/>
                        </a:defRPr>
                      </a:lvl7pPr>
                      <a:lvl8pPr marL="3200400" algn="l" rtl="0" eaLnBrk="1" latinLnBrk="0" hangingPunct="1">
                        <a:defRPr kumimoji="0" b="1" kern="1200">
                          <a:solidFill>
                            <a:schemeClr val="lt1"/>
                          </a:solidFill>
                          <a:latin typeface="Candara"/>
                        </a:defRPr>
                      </a:lvl8pPr>
                      <a:lvl9pPr marL="3657600" algn="l" rtl="0" eaLnBrk="1" latinLnBrk="0" hangingPunct="1">
                        <a:defRPr kumimoji="0" b="1" kern="1200">
                          <a:solidFill>
                            <a:schemeClr val="lt1"/>
                          </a:solidFill>
                          <a:latin typeface="Candara"/>
                        </a:defRPr>
                      </a:lvl9pPr>
                    </a:lstStyle>
                    <a:p>
                      <a:pPr algn="ctr">
                        <a:lnSpc>
                          <a:spcPct val="100000"/>
                        </a:lnSpc>
                        <a:spcAft>
                          <a:spcPts val="300"/>
                        </a:spcAft>
                      </a:pPr>
                      <a:r>
                        <a:rPr lang="en-IN" sz="2000" dirty="0">
                          <a:solidFill>
                            <a:schemeClr val="tx1"/>
                          </a:solidFill>
                          <a:effectLst/>
                          <a:latin typeface="Cambria" panose="02040503050406030204" pitchFamily="18" charset="0"/>
                        </a:rPr>
                        <a:t>LAKIREDDY BALI REDDY COLLEGE OF ENGINEERING</a:t>
                      </a:r>
                    </a:p>
                    <a:p>
                      <a:pPr algn="ctr">
                        <a:lnSpc>
                          <a:spcPct val="100000"/>
                        </a:lnSpc>
                        <a:spcAft>
                          <a:spcPts val="300"/>
                        </a:spcAft>
                      </a:pPr>
                      <a:r>
                        <a:rPr lang="en-IN" sz="1400" dirty="0">
                          <a:solidFill>
                            <a:schemeClr val="tx1"/>
                          </a:solidFill>
                          <a:effectLst/>
                          <a:latin typeface="Cambria" panose="02040503050406030204" pitchFamily="18" charset="0"/>
                        </a:rPr>
                        <a:t>(AUTONOMOUS)</a:t>
                      </a:r>
                    </a:p>
                    <a:p>
                      <a:pPr algn="ctr">
                        <a:lnSpc>
                          <a:spcPct val="100000"/>
                        </a:lnSpc>
                        <a:spcAft>
                          <a:spcPts val="300"/>
                        </a:spcAft>
                      </a:pPr>
                      <a:r>
                        <a:rPr lang="en-IN" sz="1400" dirty="0">
                          <a:solidFill>
                            <a:schemeClr val="tx1"/>
                          </a:solidFill>
                          <a:effectLst/>
                          <a:latin typeface="Cambria" panose="02040503050406030204" pitchFamily="18" charset="0"/>
                        </a:rPr>
                        <a:t>Accredited by NAAC &amp; NBA (Under Tier - I) ISO 9001:2015 Certified Institution</a:t>
                      </a:r>
                    </a:p>
                    <a:p>
                      <a:pPr algn="ctr">
                        <a:lnSpc>
                          <a:spcPct val="100000"/>
                        </a:lnSpc>
                        <a:spcAft>
                          <a:spcPts val="300"/>
                        </a:spcAft>
                      </a:pPr>
                      <a:r>
                        <a:rPr lang="en-IN" sz="1400" dirty="0">
                          <a:solidFill>
                            <a:schemeClr val="tx1"/>
                          </a:solidFill>
                          <a:effectLst/>
                          <a:latin typeface="Cambria" panose="02040503050406030204" pitchFamily="18" charset="0"/>
                        </a:rPr>
                        <a:t>Approved by AICTE, New Delhi. and Affiliated to JNTUK, Kakinada</a:t>
                      </a:r>
                    </a:p>
                    <a:p>
                      <a:pPr algn="ctr">
                        <a:lnSpc>
                          <a:spcPct val="100000"/>
                        </a:lnSpc>
                        <a:spcAft>
                          <a:spcPts val="300"/>
                        </a:spcAft>
                      </a:pPr>
                      <a:r>
                        <a:rPr lang="en-IN" sz="1400" dirty="0">
                          <a:solidFill>
                            <a:schemeClr val="tx1"/>
                          </a:solidFill>
                          <a:effectLst/>
                          <a:latin typeface="Cambria" panose="02040503050406030204" pitchFamily="18" charset="0"/>
                        </a:rPr>
                        <a:t>L.B. REDDY NAGAR, MYLAVARAM, KRISHNA DIST., A.P.-521 230.</a:t>
                      </a:r>
                    </a:p>
                    <a:p>
                      <a:pPr algn="ctr">
                        <a:lnSpc>
                          <a:spcPct val="100000"/>
                        </a:lnSpc>
                        <a:spcAft>
                          <a:spcPts val="300"/>
                        </a:spcAft>
                      </a:pPr>
                      <a:r>
                        <a:rPr lang="en-IN" sz="1800" dirty="0">
                          <a:solidFill>
                            <a:schemeClr val="tx1"/>
                          </a:solidFill>
                          <a:effectLst/>
                          <a:highlight>
                            <a:srgbClr val="00FFFF"/>
                          </a:highlight>
                          <a:latin typeface="Cambria" panose="02040503050406030204" pitchFamily="18" charset="0"/>
                        </a:rPr>
                        <a:t>DEPARTMENT OF COMPUTER SCIENCE &amp; ENGINEERING</a:t>
                      </a:r>
                      <a:endParaRPr lang="en-IN" sz="1200" dirty="0">
                        <a:effectLst/>
                        <a:highlight>
                          <a:srgbClr val="00FFFF"/>
                        </a:highligh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216442268"/>
                  </a:ext>
                </a:extLst>
              </a:tr>
            </a:tbl>
          </a:graphicData>
        </a:graphic>
      </p:graphicFrame>
      <p:pic>
        <p:nvPicPr>
          <p:cNvPr id="6" name="Picture 3">
            <a:extLst>
              <a:ext uri="{FF2B5EF4-FFF2-40B4-BE49-F238E27FC236}">
                <a16:creationId xmlns:a16="http://schemas.microsoft.com/office/drawing/2014/main" id="{2AC53CF8-4768-4FCC-955A-3EB2351C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96"/>
            <a:ext cx="1524000" cy="16761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977F366-C186-422D-B09A-8BB48403AD12}"/>
              </a:ext>
            </a:extLst>
          </p:cNvPr>
          <p:cNvSpPr txBox="1">
            <a:spLocks/>
          </p:cNvSpPr>
          <p:nvPr/>
        </p:nvSpPr>
        <p:spPr>
          <a:xfrm>
            <a:off x="319088" y="1656152"/>
            <a:ext cx="8220604" cy="89255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b="1" dirty="0"/>
              <a:t>20CSS1</a:t>
            </a:r>
            <a:r>
              <a:rPr lang="en-IN" sz="2800" b="1" dirty="0">
                <a:solidFill>
                  <a:schemeClr val="accent3">
                    <a:lumMod val="75000"/>
                  </a:schemeClr>
                </a:solidFill>
              </a:rPr>
              <a:t> </a:t>
            </a:r>
            <a:r>
              <a:rPr lang="en-US" sz="2400" b="1" dirty="0"/>
              <a:t>Web Application Development using Full Stack - Module-I (Frontend Development)</a:t>
            </a:r>
            <a:endParaRPr lang="en-IN" sz="2400" b="1" dirty="0">
              <a:solidFill>
                <a:schemeClr val="accent3">
                  <a:lumMod val="75000"/>
                </a:schemeClr>
              </a:solidFill>
            </a:endParaRPr>
          </a:p>
        </p:txBody>
      </p:sp>
      <p:sp>
        <p:nvSpPr>
          <p:cNvPr id="8" name="Rectangle 7">
            <a:extLst>
              <a:ext uri="{FF2B5EF4-FFF2-40B4-BE49-F238E27FC236}">
                <a16:creationId xmlns:a16="http://schemas.microsoft.com/office/drawing/2014/main" id="{3F9DF452-AD7D-4F4F-AF43-47651AD2095C}"/>
              </a:ext>
            </a:extLst>
          </p:cNvPr>
          <p:cNvSpPr/>
          <p:nvPr/>
        </p:nvSpPr>
        <p:spPr>
          <a:xfrm>
            <a:off x="759052" y="2548704"/>
            <a:ext cx="7625895" cy="1200329"/>
          </a:xfrm>
          <a:prstGeom prst="rect">
            <a:avLst/>
          </a:prstGeom>
        </p:spPr>
        <p:txBody>
          <a:bodyPr wrap="square">
            <a:spAutoFit/>
          </a:bodyPr>
          <a:lstStyle/>
          <a:p>
            <a:pPr algn="ctr"/>
            <a:r>
              <a:rPr lang="en-IN" sz="2400" b="1" dirty="0">
                <a:solidFill>
                  <a:schemeClr val="tx1">
                    <a:lumMod val="85000"/>
                    <a:lumOff val="15000"/>
                  </a:schemeClr>
                </a:solidFill>
              </a:rPr>
              <a:t>Program &amp; Semester:  </a:t>
            </a:r>
            <a:r>
              <a:rPr lang="en-IN" sz="2400" b="1" dirty="0" err="1">
                <a:solidFill>
                  <a:schemeClr val="tx1">
                    <a:lumMod val="85000"/>
                    <a:lumOff val="15000"/>
                  </a:schemeClr>
                </a:solidFill>
              </a:rPr>
              <a:t>B.Tech</a:t>
            </a:r>
            <a:r>
              <a:rPr lang="en-IN" sz="2400" b="1" dirty="0">
                <a:solidFill>
                  <a:schemeClr val="tx1">
                    <a:lumMod val="85000"/>
                    <a:lumOff val="15000"/>
                  </a:schemeClr>
                </a:solidFill>
              </a:rPr>
              <a:t> &amp; III SEM</a:t>
            </a:r>
          </a:p>
          <a:p>
            <a:pPr algn="ctr"/>
            <a:r>
              <a:rPr lang="en-IN" sz="2400" b="1" dirty="0">
                <a:solidFill>
                  <a:schemeClr val="tx1">
                    <a:lumMod val="85000"/>
                    <a:lumOff val="15000"/>
                  </a:schemeClr>
                </a:solidFill>
              </a:rPr>
              <a:t>Section: CSE - B</a:t>
            </a:r>
          </a:p>
          <a:p>
            <a:pPr algn="ctr"/>
            <a:r>
              <a:rPr lang="en-IN" sz="2400" b="1" dirty="0">
                <a:solidFill>
                  <a:schemeClr val="tx1">
                    <a:lumMod val="85000"/>
                    <a:lumOff val="15000"/>
                  </a:schemeClr>
                </a:solidFill>
              </a:rPr>
              <a:t>Academic Year: 2021 - 22</a:t>
            </a:r>
          </a:p>
        </p:txBody>
      </p:sp>
      <p:sp>
        <p:nvSpPr>
          <p:cNvPr id="9" name="Rectangle 8">
            <a:extLst>
              <a:ext uri="{FF2B5EF4-FFF2-40B4-BE49-F238E27FC236}">
                <a16:creationId xmlns:a16="http://schemas.microsoft.com/office/drawing/2014/main" id="{5DE51BED-D1FE-4889-B2D5-CFC0A1760D0D}"/>
              </a:ext>
            </a:extLst>
          </p:cNvPr>
          <p:cNvSpPr/>
          <p:nvPr/>
        </p:nvSpPr>
        <p:spPr>
          <a:xfrm>
            <a:off x="5557838" y="4366475"/>
            <a:ext cx="4572000" cy="769441"/>
          </a:xfrm>
          <a:prstGeom prst="rect">
            <a:avLst/>
          </a:prstGeom>
        </p:spPr>
        <p:txBody>
          <a:bodyPr>
            <a:spAutoFit/>
          </a:bodyPr>
          <a:lstStyle/>
          <a:p>
            <a:pPr algn="ctr"/>
            <a:r>
              <a:rPr lang="en-IN" sz="1600" b="1" dirty="0"/>
              <a:t>By</a:t>
            </a:r>
          </a:p>
          <a:p>
            <a:pPr algn="ctr"/>
            <a:r>
              <a:rPr lang="en-IN" b="1" dirty="0" err="1"/>
              <a:t>M.Yogeesh</a:t>
            </a:r>
            <a:endParaRPr lang="en-IN" b="1" dirty="0"/>
          </a:p>
          <a:p>
            <a:pPr algn="ctr"/>
            <a:r>
              <a:rPr lang="en-IN" b="1" dirty="0"/>
              <a:t>20761A05A4</a:t>
            </a:r>
          </a:p>
        </p:txBody>
      </p:sp>
      <p:sp>
        <p:nvSpPr>
          <p:cNvPr id="10" name="TextBox 9">
            <a:extLst>
              <a:ext uri="{FF2B5EF4-FFF2-40B4-BE49-F238E27FC236}">
                <a16:creationId xmlns:a16="http://schemas.microsoft.com/office/drawing/2014/main" id="{CB34CBF3-8999-4D60-BF3F-DFC141A93A6E}"/>
              </a:ext>
            </a:extLst>
          </p:cNvPr>
          <p:cNvSpPr txBox="1"/>
          <p:nvPr/>
        </p:nvSpPr>
        <p:spPr>
          <a:xfrm>
            <a:off x="713578" y="3720324"/>
            <a:ext cx="6831020" cy="461665"/>
          </a:xfrm>
          <a:prstGeom prst="rect">
            <a:avLst/>
          </a:prstGeom>
          <a:noFill/>
        </p:spPr>
        <p:txBody>
          <a:bodyPr wrap="square" rtlCol="0">
            <a:spAutoFit/>
          </a:bodyPr>
          <a:lstStyle/>
          <a:p>
            <a:pPr algn="ctr"/>
            <a:r>
              <a:rPr lang="en-US" sz="2400" b="1" dirty="0"/>
              <a:t>Presentation Of Web Application </a:t>
            </a:r>
            <a:endParaRPr lang="en-IN" sz="2400" b="1" dirty="0"/>
          </a:p>
        </p:txBody>
      </p:sp>
    </p:spTree>
    <p:extLst>
      <p:ext uri="{BB962C8B-B14F-4D97-AF65-F5344CB8AC3E}">
        <p14:creationId xmlns:p14="http://schemas.microsoft.com/office/powerpoint/2010/main" val="300939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D458-146B-48BA-A685-CABAE7266932}"/>
              </a:ext>
            </a:extLst>
          </p:cNvPr>
          <p:cNvSpPr>
            <a:spLocks noGrp="1"/>
          </p:cNvSpPr>
          <p:nvPr>
            <p:ph type="title"/>
          </p:nvPr>
        </p:nvSpPr>
        <p:spPr>
          <a:xfrm>
            <a:off x="2151034" y="808165"/>
            <a:ext cx="4366800" cy="690900"/>
          </a:xfrm>
        </p:spPr>
        <p:txBody>
          <a:bodyPr/>
          <a:lstStyle/>
          <a:p>
            <a:r>
              <a:rPr lang="en-US" sz="2800" dirty="0">
                <a:latin typeface="Cambria Math" panose="02040503050406030204" pitchFamily="18" charset="0"/>
                <a:ea typeface="Cambria Math" panose="02040503050406030204" pitchFamily="18" charset="0"/>
              </a:rPr>
              <a:t>     </a:t>
            </a:r>
            <a:r>
              <a:rPr lang="en-US" sz="2800" dirty="0" err="1">
                <a:latin typeface="Cambria Math" panose="02040503050406030204" pitchFamily="18" charset="0"/>
                <a:ea typeface="Cambria Math" panose="02040503050406030204" pitchFamily="18" charset="0"/>
              </a:rPr>
              <a:t>Doctors’help</a:t>
            </a:r>
            <a:endParaRPr lang="en-IN" sz="2800" dirty="0">
              <a:latin typeface="Cambria Math" panose="02040503050406030204" pitchFamily="18" charset="0"/>
              <a:ea typeface="Cambria Math" panose="02040503050406030204" pitchFamily="18" charset="0"/>
            </a:endParaRPr>
          </a:p>
        </p:txBody>
      </p:sp>
      <p:sp>
        <p:nvSpPr>
          <p:cNvPr id="3" name="Slide Number Placeholder 2">
            <a:extLst>
              <a:ext uri="{FF2B5EF4-FFF2-40B4-BE49-F238E27FC236}">
                <a16:creationId xmlns:a16="http://schemas.microsoft.com/office/drawing/2014/main" id="{8771ED7F-25E9-4F6C-95E2-4EC1C60CB3B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3FA5F649-430A-47D5-8099-349E297615B9}"/>
              </a:ext>
            </a:extLst>
          </p:cNvPr>
          <p:cNvPicPr>
            <a:picLocks noChangeAspect="1"/>
          </p:cNvPicPr>
          <p:nvPr/>
        </p:nvPicPr>
        <p:blipFill>
          <a:blip r:embed="rId2"/>
          <a:stretch>
            <a:fillRect/>
          </a:stretch>
        </p:blipFill>
        <p:spPr>
          <a:xfrm>
            <a:off x="886047" y="1595320"/>
            <a:ext cx="7152167" cy="3397279"/>
          </a:xfrm>
          <a:prstGeom prst="rect">
            <a:avLst/>
          </a:prstGeom>
        </p:spPr>
      </p:pic>
      <p:sp>
        <p:nvSpPr>
          <p:cNvPr id="6" name="TextBox 5">
            <a:extLst>
              <a:ext uri="{FF2B5EF4-FFF2-40B4-BE49-F238E27FC236}">
                <a16:creationId xmlns:a16="http://schemas.microsoft.com/office/drawing/2014/main" id="{862FC27B-E19A-43D1-81DA-6F4859033BB0}"/>
              </a:ext>
            </a:extLst>
          </p:cNvPr>
          <p:cNvSpPr txBox="1"/>
          <p:nvPr/>
        </p:nvSpPr>
        <p:spPr>
          <a:xfrm>
            <a:off x="5538119" y="245674"/>
            <a:ext cx="3148619" cy="1815882"/>
          </a:xfrm>
          <a:prstGeom prst="rect">
            <a:avLst/>
          </a:prstGeom>
          <a:noFill/>
        </p:spPr>
        <p:txBody>
          <a:bodyPr wrap="none" rtlCol="0">
            <a:spAutoFit/>
          </a:bodyPr>
          <a:lstStyle/>
          <a:p>
            <a:r>
              <a:rPr lang="en-US" dirty="0"/>
              <a:t>You have the pet ,dog or any</a:t>
            </a:r>
          </a:p>
          <a:p>
            <a:r>
              <a:rPr lang="en-US" dirty="0"/>
              <a:t>Animals then you are worried about</a:t>
            </a:r>
          </a:p>
          <a:p>
            <a:r>
              <a:rPr lang="en-US" dirty="0"/>
              <a:t>Their  health then this page is </a:t>
            </a:r>
            <a:r>
              <a:rPr lang="en-US" dirty="0" err="1"/>
              <a:t>usefull</a:t>
            </a:r>
            <a:r>
              <a:rPr lang="en-US" dirty="0"/>
              <a:t> </a:t>
            </a:r>
          </a:p>
          <a:p>
            <a:r>
              <a:rPr lang="en-US" dirty="0"/>
              <a:t>For you</a:t>
            </a:r>
          </a:p>
          <a:p>
            <a:endParaRPr lang="en-US" dirty="0"/>
          </a:p>
          <a:p>
            <a:r>
              <a:rPr lang="en-US" dirty="0"/>
              <a:t>If you post your problem then my</a:t>
            </a:r>
          </a:p>
          <a:p>
            <a:r>
              <a:rPr lang="en-US" dirty="0"/>
              <a:t>Doctor’s can send solution to your</a:t>
            </a:r>
          </a:p>
          <a:p>
            <a:r>
              <a:rPr lang="en-US" dirty="0"/>
              <a:t>problem</a:t>
            </a:r>
            <a:endParaRPr lang="en-IN" dirty="0"/>
          </a:p>
        </p:txBody>
      </p:sp>
    </p:spTree>
    <p:extLst>
      <p:ext uri="{BB962C8B-B14F-4D97-AF65-F5344CB8AC3E}">
        <p14:creationId xmlns:p14="http://schemas.microsoft.com/office/powerpoint/2010/main" val="1272498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4893-DC6B-4115-AB95-88B42D1AC135}"/>
              </a:ext>
            </a:extLst>
          </p:cNvPr>
          <p:cNvSpPr>
            <a:spLocks noGrp="1"/>
          </p:cNvSpPr>
          <p:nvPr>
            <p:ph type="title"/>
          </p:nvPr>
        </p:nvSpPr>
        <p:spPr>
          <a:xfrm>
            <a:off x="1532821" y="786900"/>
            <a:ext cx="5872791" cy="690900"/>
          </a:xfrm>
        </p:spPr>
        <p:txBody>
          <a:bodyPr/>
          <a:lstStyle/>
          <a:p>
            <a:r>
              <a:rPr lang="en-US" dirty="0"/>
              <a:t>              </a:t>
            </a:r>
            <a:r>
              <a:rPr lang="en-US" b="1" dirty="0"/>
              <a:t>Accident’s</a:t>
            </a:r>
            <a:endParaRPr lang="en-IN" b="1" dirty="0"/>
          </a:p>
        </p:txBody>
      </p:sp>
      <p:sp>
        <p:nvSpPr>
          <p:cNvPr id="3" name="Slide Number Placeholder 2">
            <a:extLst>
              <a:ext uri="{FF2B5EF4-FFF2-40B4-BE49-F238E27FC236}">
                <a16:creationId xmlns:a16="http://schemas.microsoft.com/office/drawing/2014/main" id="{4B18B536-E0AB-4B08-A5F9-34D95C623C1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D044BCDD-3F00-46B5-A150-7E0BFEFBA43F}"/>
              </a:ext>
            </a:extLst>
          </p:cNvPr>
          <p:cNvPicPr>
            <a:picLocks noChangeAspect="1"/>
          </p:cNvPicPr>
          <p:nvPr/>
        </p:nvPicPr>
        <p:blipFill rotWithShape="1">
          <a:blip r:embed="rId2"/>
          <a:srcRect l="1734" t="9825" r="3658" b="5966"/>
          <a:stretch/>
        </p:blipFill>
        <p:spPr>
          <a:xfrm>
            <a:off x="935664" y="1708298"/>
            <a:ext cx="7067107" cy="3300523"/>
          </a:xfrm>
          <a:prstGeom prst="rect">
            <a:avLst/>
          </a:prstGeom>
        </p:spPr>
      </p:pic>
      <p:sp>
        <p:nvSpPr>
          <p:cNvPr id="6" name="TextBox 5">
            <a:extLst>
              <a:ext uri="{FF2B5EF4-FFF2-40B4-BE49-F238E27FC236}">
                <a16:creationId xmlns:a16="http://schemas.microsoft.com/office/drawing/2014/main" id="{40B3BCAB-E7D9-41E9-AC3E-710FAA5A0651}"/>
              </a:ext>
            </a:extLst>
          </p:cNvPr>
          <p:cNvSpPr txBox="1"/>
          <p:nvPr/>
        </p:nvSpPr>
        <p:spPr>
          <a:xfrm>
            <a:off x="5069143" y="332131"/>
            <a:ext cx="3847528" cy="1600438"/>
          </a:xfrm>
          <a:prstGeom prst="rect">
            <a:avLst/>
          </a:prstGeom>
          <a:noFill/>
        </p:spPr>
        <p:txBody>
          <a:bodyPr wrap="none" rtlCol="0">
            <a:spAutoFit/>
          </a:bodyPr>
          <a:lstStyle/>
          <a:p>
            <a:r>
              <a:rPr lang="en-US" dirty="0"/>
              <a:t>We are in going to home or in journey</a:t>
            </a:r>
          </a:p>
          <a:p>
            <a:r>
              <a:rPr lang="en-US" dirty="0"/>
              <a:t>We  saw the Accidents  of animals </a:t>
            </a:r>
          </a:p>
          <a:p>
            <a:r>
              <a:rPr lang="en-US" dirty="0"/>
              <a:t>on the road we are worried about that</a:t>
            </a:r>
          </a:p>
          <a:p>
            <a:r>
              <a:rPr lang="en-US" dirty="0"/>
              <a:t>So this page is page very </a:t>
            </a:r>
            <a:r>
              <a:rPr lang="en-US" dirty="0" err="1"/>
              <a:t>usefull</a:t>
            </a:r>
            <a:r>
              <a:rPr lang="en-US" dirty="0"/>
              <a:t> in that case</a:t>
            </a:r>
          </a:p>
          <a:p>
            <a:endParaRPr lang="en-US" dirty="0"/>
          </a:p>
          <a:p>
            <a:r>
              <a:rPr lang="en-US" dirty="0"/>
              <a:t>If you entered the details of the </a:t>
            </a:r>
          </a:p>
          <a:p>
            <a:r>
              <a:rPr lang="en-US" dirty="0"/>
              <a:t>Accident then my team will take action in 5min</a:t>
            </a:r>
            <a:endParaRPr lang="en-IN" dirty="0"/>
          </a:p>
        </p:txBody>
      </p:sp>
    </p:spTree>
    <p:extLst>
      <p:ext uri="{BB962C8B-B14F-4D97-AF65-F5344CB8AC3E}">
        <p14:creationId xmlns:p14="http://schemas.microsoft.com/office/powerpoint/2010/main" val="3620201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4C47-5EFE-4F2E-AF36-6C84C80E487A}"/>
              </a:ext>
            </a:extLst>
          </p:cNvPr>
          <p:cNvSpPr>
            <a:spLocks noGrp="1"/>
          </p:cNvSpPr>
          <p:nvPr>
            <p:ph type="title"/>
          </p:nvPr>
        </p:nvSpPr>
        <p:spPr>
          <a:xfrm>
            <a:off x="2275367" y="630955"/>
            <a:ext cx="5043452" cy="690900"/>
          </a:xfrm>
        </p:spPr>
        <p:txBody>
          <a:bodyPr/>
          <a:lstStyle/>
          <a:p>
            <a:r>
              <a:rPr lang="en-US" sz="2800" b="1" dirty="0"/>
              <a:t>      Register to an event</a:t>
            </a:r>
            <a:endParaRPr lang="en-IN" sz="2800" b="1" dirty="0"/>
          </a:p>
        </p:txBody>
      </p:sp>
      <p:sp>
        <p:nvSpPr>
          <p:cNvPr id="3" name="Slide Number Placeholder 2">
            <a:extLst>
              <a:ext uri="{FF2B5EF4-FFF2-40B4-BE49-F238E27FC236}">
                <a16:creationId xmlns:a16="http://schemas.microsoft.com/office/drawing/2014/main" id="{4182C481-A561-4F4D-8939-052931695B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FFDA354C-0C4B-4713-958B-C1D701A009F1}"/>
              </a:ext>
            </a:extLst>
          </p:cNvPr>
          <p:cNvPicPr>
            <a:picLocks noChangeAspect="1"/>
          </p:cNvPicPr>
          <p:nvPr/>
        </p:nvPicPr>
        <p:blipFill rotWithShape="1">
          <a:blip r:embed="rId2"/>
          <a:srcRect t="8131" r="833" b="7654"/>
          <a:stretch/>
        </p:blipFill>
        <p:spPr>
          <a:xfrm>
            <a:off x="836428" y="1442467"/>
            <a:ext cx="7747591" cy="3700984"/>
          </a:xfrm>
          <a:prstGeom prst="rect">
            <a:avLst/>
          </a:prstGeom>
        </p:spPr>
      </p:pic>
      <p:sp>
        <p:nvSpPr>
          <p:cNvPr id="6" name="TextBox 5">
            <a:extLst>
              <a:ext uri="{FF2B5EF4-FFF2-40B4-BE49-F238E27FC236}">
                <a16:creationId xmlns:a16="http://schemas.microsoft.com/office/drawing/2014/main" id="{2EE5E5B6-2F61-4EAB-88BA-B96C3E34B44C}"/>
              </a:ext>
            </a:extLst>
          </p:cNvPr>
          <p:cNvSpPr txBox="1"/>
          <p:nvPr/>
        </p:nvSpPr>
        <p:spPr>
          <a:xfrm>
            <a:off x="5475329" y="630955"/>
            <a:ext cx="3815468" cy="1384995"/>
          </a:xfrm>
          <a:prstGeom prst="rect">
            <a:avLst/>
          </a:prstGeom>
          <a:noFill/>
        </p:spPr>
        <p:txBody>
          <a:bodyPr wrap="none" rtlCol="0">
            <a:spAutoFit/>
          </a:bodyPr>
          <a:lstStyle/>
          <a:p>
            <a:r>
              <a:rPr lang="en-US" dirty="0">
                <a:solidFill>
                  <a:srgbClr val="FF0000"/>
                </a:solidFill>
                <a:highlight>
                  <a:srgbClr val="FFFF00"/>
                </a:highlight>
              </a:rPr>
              <a:t>If your trying to plant the </a:t>
            </a:r>
            <a:r>
              <a:rPr lang="en-US" dirty="0" err="1">
                <a:solidFill>
                  <a:srgbClr val="FF0000"/>
                </a:solidFill>
                <a:highlight>
                  <a:srgbClr val="FFFF00"/>
                </a:highlight>
              </a:rPr>
              <a:t>loat</a:t>
            </a:r>
            <a:r>
              <a:rPr lang="en-US" dirty="0">
                <a:solidFill>
                  <a:srgbClr val="FF0000"/>
                </a:solidFill>
                <a:highlight>
                  <a:srgbClr val="FFFF00"/>
                </a:highlight>
              </a:rPr>
              <a:t> of plants </a:t>
            </a:r>
          </a:p>
          <a:p>
            <a:r>
              <a:rPr lang="en-US" dirty="0">
                <a:solidFill>
                  <a:srgbClr val="FF0000"/>
                </a:solidFill>
                <a:highlight>
                  <a:srgbClr val="FFFF00"/>
                </a:highlight>
              </a:rPr>
              <a:t>In your locality but you can’t do that event by</a:t>
            </a:r>
          </a:p>
          <a:p>
            <a:r>
              <a:rPr lang="en-US" dirty="0">
                <a:solidFill>
                  <a:srgbClr val="FF0000"/>
                </a:solidFill>
                <a:highlight>
                  <a:srgbClr val="FFFF00"/>
                </a:highlight>
              </a:rPr>
              <a:t>Single then your can register the event in this </a:t>
            </a:r>
          </a:p>
          <a:p>
            <a:r>
              <a:rPr lang="en-US" dirty="0">
                <a:solidFill>
                  <a:srgbClr val="FF0000"/>
                </a:solidFill>
                <a:highlight>
                  <a:srgbClr val="FFFF00"/>
                </a:highlight>
              </a:rPr>
              <a:t>Page. Then we post the event in nature event</a:t>
            </a:r>
          </a:p>
          <a:p>
            <a:r>
              <a:rPr lang="en-US" dirty="0">
                <a:solidFill>
                  <a:srgbClr val="FF0000"/>
                </a:solidFill>
                <a:highlight>
                  <a:srgbClr val="FFFF00"/>
                </a:highlight>
              </a:rPr>
              <a:t>Page </a:t>
            </a:r>
          </a:p>
          <a:p>
            <a:r>
              <a:rPr lang="en-US" dirty="0">
                <a:solidFill>
                  <a:srgbClr val="FF0000"/>
                </a:solidFill>
                <a:highlight>
                  <a:srgbClr val="FFFF00"/>
                </a:highlight>
              </a:rPr>
              <a:t>Then people who have interest they can join  </a:t>
            </a:r>
            <a:endParaRPr lang="en-IN" dirty="0">
              <a:solidFill>
                <a:srgbClr val="FF0000"/>
              </a:solidFill>
              <a:highlight>
                <a:srgbClr val="FFFF00"/>
              </a:highlight>
            </a:endParaRPr>
          </a:p>
        </p:txBody>
      </p:sp>
    </p:spTree>
    <p:extLst>
      <p:ext uri="{BB962C8B-B14F-4D97-AF65-F5344CB8AC3E}">
        <p14:creationId xmlns:p14="http://schemas.microsoft.com/office/powerpoint/2010/main" val="364518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BA0F-9D7E-422B-AC68-63A313284934}"/>
              </a:ext>
            </a:extLst>
          </p:cNvPr>
          <p:cNvSpPr>
            <a:spLocks noGrp="1"/>
          </p:cNvSpPr>
          <p:nvPr>
            <p:ph type="title"/>
          </p:nvPr>
        </p:nvSpPr>
        <p:spPr>
          <a:xfrm>
            <a:off x="2679962" y="653155"/>
            <a:ext cx="4366800" cy="690900"/>
          </a:xfrm>
        </p:spPr>
        <p:txBody>
          <a:bodyPr/>
          <a:lstStyle/>
          <a:p>
            <a:r>
              <a:rPr lang="en-US" b="1" dirty="0"/>
              <a:t>Contact us</a:t>
            </a:r>
            <a:endParaRPr lang="en-IN" b="1" dirty="0"/>
          </a:p>
        </p:txBody>
      </p:sp>
      <p:sp>
        <p:nvSpPr>
          <p:cNvPr id="3" name="Slide Number Placeholder 2">
            <a:extLst>
              <a:ext uri="{FF2B5EF4-FFF2-40B4-BE49-F238E27FC236}">
                <a16:creationId xmlns:a16="http://schemas.microsoft.com/office/drawing/2014/main" id="{A1175DB7-71E7-4832-8246-990B3925249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2E1B026A-53F3-4660-A922-81C64449FE0D}"/>
              </a:ext>
            </a:extLst>
          </p:cNvPr>
          <p:cNvPicPr>
            <a:picLocks noChangeAspect="1"/>
          </p:cNvPicPr>
          <p:nvPr/>
        </p:nvPicPr>
        <p:blipFill>
          <a:blip r:embed="rId2"/>
          <a:stretch>
            <a:fillRect/>
          </a:stretch>
        </p:blipFill>
        <p:spPr>
          <a:xfrm>
            <a:off x="510075" y="1444024"/>
            <a:ext cx="7620000" cy="3599458"/>
          </a:xfrm>
          <a:prstGeom prst="rect">
            <a:avLst/>
          </a:prstGeom>
        </p:spPr>
      </p:pic>
      <p:sp>
        <p:nvSpPr>
          <p:cNvPr id="6" name="TextBox 5">
            <a:extLst>
              <a:ext uri="{FF2B5EF4-FFF2-40B4-BE49-F238E27FC236}">
                <a16:creationId xmlns:a16="http://schemas.microsoft.com/office/drawing/2014/main" id="{DC86DDA4-9C9A-48DC-BCDE-3370B525449D}"/>
              </a:ext>
            </a:extLst>
          </p:cNvPr>
          <p:cNvSpPr txBox="1"/>
          <p:nvPr/>
        </p:nvSpPr>
        <p:spPr>
          <a:xfrm>
            <a:off x="6004649" y="254000"/>
            <a:ext cx="2084225" cy="1384995"/>
          </a:xfrm>
          <a:prstGeom prst="rect">
            <a:avLst/>
          </a:prstGeom>
          <a:noFill/>
        </p:spPr>
        <p:txBody>
          <a:bodyPr wrap="none" rtlCol="0">
            <a:spAutoFit/>
          </a:bodyPr>
          <a:lstStyle/>
          <a:p>
            <a:r>
              <a:rPr lang="en-US" dirty="0"/>
              <a:t>If you have any queries </a:t>
            </a:r>
          </a:p>
          <a:p>
            <a:r>
              <a:rPr lang="en-US" dirty="0"/>
              <a:t>You can contact us</a:t>
            </a:r>
          </a:p>
          <a:p>
            <a:r>
              <a:rPr lang="en-US" dirty="0"/>
              <a:t>By using this page</a:t>
            </a:r>
          </a:p>
          <a:p>
            <a:r>
              <a:rPr lang="en-US" dirty="0"/>
              <a:t>I use the forms</a:t>
            </a:r>
          </a:p>
          <a:p>
            <a:r>
              <a:rPr lang="en-US" dirty="0"/>
              <a:t>Background tags</a:t>
            </a:r>
          </a:p>
          <a:p>
            <a:endParaRPr lang="en-IN" dirty="0"/>
          </a:p>
        </p:txBody>
      </p:sp>
    </p:spTree>
    <p:extLst>
      <p:ext uri="{BB962C8B-B14F-4D97-AF65-F5344CB8AC3E}">
        <p14:creationId xmlns:p14="http://schemas.microsoft.com/office/powerpoint/2010/main" val="3864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C3231D-07CF-4AD9-9CBE-FE9A6A22C6F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F9CCC11C-7CC0-42C6-A688-D593892D381B}"/>
              </a:ext>
            </a:extLst>
          </p:cNvPr>
          <p:cNvSpPr txBox="1"/>
          <p:nvPr/>
        </p:nvSpPr>
        <p:spPr>
          <a:xfrm>
            <a:off x="3069265" y="1925419"/>
            <a:ext cx="2467342" cy="646331"/>
          </a:xfrm>
          <a:prstGeom prst="rect">
            <a:avLst/>
          </a:prstGeom>
          <a:noFill/>
        </p:spPr>
        <p:txBody>
          <a:bodyPr wrap="none" rtlCol="0">
            <a:spAutoFit/>
          </a:bodyPr>
          <a:lstStyle/>
          <a:p>
            <a:r>
              <a:rPr lang="en-US" sz="3600" dirty="0"/>
              <a:t>Thank you </a:t>
            </a:r>
            <a:endParaRPr lang="en-IN" sz="3600" dirty="0"/>
          </a:p>
        </p:txBody>
      </p:sp>
    </p:spTree>
    <p:extLst>
      <p:ext uri="{BB962C8B-B14F-4D97-AF65-F5344CB8AC3E}">
        <p14:creationId xmlns:p14="http://schemas.microsoft.com/office/powerpoint/2010/main" val="316452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4962047" y="446527"/>
            <a:ext cx="3957900" cy="22180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u="sng" dirty="0">
                <a:latin typeface="Bell MT" panose="02020503060305020303" pitchFamily="18" charset="0"/>
                <a:ea typeface="Nirmala UI Semilight" panose="020B0402040204020203" pitchFamily="34" charset="0"/>
                <a:cs typeface="Nirmala UI Semilight" panose="020B0402040204020203" pitchFamily="34" charset="0"/>
              </a:rPr>
              <a:t>NATURE HELPING HANDS</a:t>
            </a:r>
            <a:endParaRPr b="1" u="sng" dirty="0">
              <a:latin typeface="Bell MT" panose="02020503060305020303" pitchFamily="18" charset="0"/>
              <a:ea typeface="Nirmala UI Semilight" panose="020B0402040204020203" pitchFamily="34" charset="0"/>
              <a:cs typeface="Nirmala UI Semilight" panose="020B0402040204020203" pitchFamily="34" charset="0"/>
            </a:endParaRPr>
          </a:p>
        </p:txBody>
      </p:sp>
      <p:pic>
        <p:nvPicPr>
          <p:cNvPr id="109" name="Google Shape;109;p14"/>
          <p:cNvPicPr preferRelativeResize="0"/>
          <p:nvPr/>
        </p:nvPicPr>
        <p:blipFill rotWithShape="1">
          <a:blip r:embed="rId3">
            <a:alphaModFix/>
          </a:blip>
          <a:srcRect l="932" r="942"/>
          <a:stretch/>
        </p:blipFill>
        <p:spPr>
          <a:xfrm>
            <a:off x="203039" y="446526"/>
            <a:ext cx="4608989" cy="4696974"/>
          </a:xfrm>
          <a:custGeom>
            <a:avLst/>
            <a:gdLst/>
            <a:ahLst/>
            <a:cxnLst/>
            <a:rect l="l" t="t" r="r" b="b"/>
            <a:pathLst>
              <a:path w="21061" h="21600" extrusionOk="0">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pic>
        <p:nvPicPr>
          <p:cNvPr id="4" name="Picture 3">
            <a:extLst>
              <a:ext uri="{FF2B5EF4-FFF2-40B4-BE49-F238E27FC236}">
                <a16:creationId xmlns:a16="http://schemas.microsoft.com/office/drawing/2014/main" id="{A8A6141D-86D9-4BCC-97F1-D58293F11B0D}"/>
              </a:ext>
            </a:extLst>
          </p:cNvPr>
          <p:cNvPicPr>
            <a:picLocks noChangeAspect="1"/>
          </p:cNvPicPr>
          <p:nvPr/>
        </p:nvPicPr>
        <p:blipFill>
          <a:blip r:embed="rId4"/>
          <a:stretch>
            <a:fillRect/>
          </a:stretch>
        </p:blipFill>
        <p:spPr>
          <a:xfrm>
            <a:off x="7729605" y="0"/>
            <a:ext cx="1414395" cy="1377815"/>
          </a:xfrm>
          <a:prstGeom prst="rect">
            <a:avLst/>
          </a:prstGeom>
        </p:spPr>
      </p:pic>
      <p:sp>
        <p:nvSpPr>
          <p:cNvPr id="11" name="Google Shape;167;p20">
            <a:extLst>
              <a:ext uri="{FF2B5EF4-FFF2-40B4-BE49-F238E27FC236}">
                <a16:creationId xmlns:a16="http://schemas.microsoft.com/office/drawing/2014/main" id="{9044ADAD-C5A6-4B02-8983-D4D9B8182C0B}"/>
              </a:ext>
            </a:extLst>
          </p:cNvPr>
          <p:cNvSpPr/>
          <p:nvPr/>
        </p:nvSpPr>
        <p:spPr>
          <a:xfrm rot="21383931">
            <a:off x="5136527" y="2666455"/>
            <a:ext cx="1775404" cy="98132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163;p20">
            <a:extLst>
              <a:ext uri="{FF2B5EF4-FFF2-40B4-BE49-F238E27FC236}">
                <a16:creationId xmlns:a16="http://schemas.microsoft.com/office/drawing/2014/main" id="{D3A15046-6E54-4271-ACA6-772C2BEEDFE8}"/>
              </a:ext>
            </a:extLst>
          </p:cNvPr>
          <p:cNvGrpSpPr/>
          <p:nvPr/>
        </p:nvGrpSpPr>
        <p:grpSpPr>
          <a:xfrm>
            <a:off x="5812426" y="3565868"/>
            <a:ext cx="1128571" cy="1459058"/>
            <a:chOff x="2624850" y="4296000"/>
            <a:chExt cx="380400" cy="495825"/>
          </a:xfrm>
        </p:grpSpPr>
        <p:sp>
          <p:nvSpPr>
            <p:cNvPr id="14" name="Google Shape;164;p20">
              <a:extLst>
                <a:ext uri="{FF2B5EF4-FFF2-40B4-BE49-F238E27FC236}">
                  <a16:creationId xmlns:a16="http://schemas.microsoft.com/office/drawing/2014/main" id="{8FA9D06E-8AFD-4E9D-A2C2-CEB451215B98}"/>
                </a:ext>
              </a:extLst>
            </p:cNvPr>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5;p20">
              <a:extLst>
                <a:ext uri="{FF2B5EF4-FFF2-40B4-BE49-F238E27FC236}">
                  <a16:creationId xmlns:a16="http://schemas.microsoft.com/office/drawing/2014/main" id="{34DDB2BB-CE25-4EE1-9D35-EFCC47C49E50}"/>
                </a:ext>
              </a:extLst>
            </p:cNvPr>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p20">
              <a:extLst>
                <a:ext uri="{FF2B5EF4-FFF2-40B4-BE49-F238E27FC236}">
                  <a16:creationId xmlns:a16="http://schemas.microsoft.com/office/drawing/2014/main" id="{639CC913-2778-4AE3-B299-D76F9BA923CF}"/>
                </a:ext>
              </a:extLst>
            </p:cNvPr>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xfrm>
            <a:off x="5349175" y="328613"/>
            <a:ext cx="3108900" cy="3150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br>
              <a:rPr lang="en-IN" sz="2000" b="1" dirty="0"/>
            </a:br>
            <a:r>
              <a:rPr lang="en-IN" sz="2000" b="1" dirty="0"/>
              <a:t>All of us are want to do something for nature are atleast want to participate in nature events but they are not unable to do because of lack money or they don’t know  where the event was going on. Like that peoples my webpage is very useful.</a:t>
            </a:r>
            <a:endParaRPr sz="2000" b="1" dirty="0"/>
          </a:p>
        </p:txBody>
      </p:sp>
      <p:sp>
        <p:nvSpPr>
          <p:cNvPr id="125" name="Google Shape;125;p16"/>
          <p:cNvSpPr txBox="1">
            <a:spLocks noGrp="1"/>
          </p:cNvSpPr>
          <p:nvPr>
            <p:ph type="subTitle" idx="1"/>
          </p:nvPr>
        </p:nvSpPr>
        <p:spPr>
          <a:xfrm>
            <a:off x="5349175" y="3706936"/>
            <a:ext cx="3108900" cy="657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start with the first set of slides</a:t>
            </a:r>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1B148"/>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ctrTitle" idx="4294967295"/>
          </p:nvPr>
        </p:nvSpPr>
        <p:spPr>
          <a:xfrm>
            <a:off x="4525421" y="988592"/>
            <a:ext cx="4020600" cy="2695857"/>
          </a:xfrm>
          <a:prstGeom prst="rect">
            <a:avLst/>
          </a:prstGeom>
        </p:spPr>
        <p:txBody>
          <a:bodyPr spcFirstLastPara="1" wrap="square" lIns="91425" tIns="91425" rIns="91425" bIns="91425" anchor="b" anchorCtr="0">
            <a:noAutofit/>
          </a:bodyPr>
          <a:lstStyle/>
          <a:p>
            <a:pPr lvl="0"/>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B8F567"/>
                </a:solidFill>
              </a:rPr>
            </a:br>
            <a:br>
              <a:rPr lang="en-IN" sz="1600" b="1" dirty="0">
                <a:solidFill>
                  <a:srgbClr val="FF0000"/>
                </a:solidFill>
              </a:rPr>
            </a:br>
            <a:r>
              <a:rPr lang="en-IN" sz="1600" b="1" dirty="0">
                <a:solidFill>
                  <a:srgbClr val="FF0000"/>
                </a:solidFill>
              </a:rPr>
              <a:t>These are the contents of my webpage</a:t>
            </a:r>
            <a:br>
              <a:rPr lang="en-IN" sz="1600" b="1" dirty="0">
                <a:solidFill>
                  <a:srgbClr val="B8F567"/>
                </a:solidFill>
              </a:rPr>
            </a:br>
            <a:r>
              <a:rPr lang="en-IN" sz="1600" b="1" dirty="0">
                <a:solidFill>
                  <a:srgbClr val="B8F567"/>
                </a:solidFill>
              </a:rPr>
              <a:t>1.Registaration form</a:t>
            </a:r>
            <a:br>
              <a:rPr lang="en-IN" sz="1600" b="1" dirty="0">
                <a:solidFill>
                  <a:srgbClr val="B8F567"/>
                </a:solidFill>
              </a:rPr>
            </a:br>
            <a:r>
              <a:rPr lang="en-IN" sz="1600" b="1" dirty="0">
                <a:solidFill>
                  <a:srgbClr val="B8F567"/>
                </a:solidFill>
              </a:rPr>
              <a:t>2.Login form</a:t>
            </a:r>
            <a:br>
              <a:rPr lang="en-IN" sz="1600" b="1" dirty="0">
                <a:solidFill>
                  <a:srgbClr val="B8F567"/>
                </a:solidFill>
              </a:rPr>
            </a:br>
            <a:r>
              <a:rPr lang="en-IN" sz="1600" b="1" dirty="0">
                <a:solidFill>
                  <a:srgbClr val="B8F567"/>
                </a:solidFill>
              </a:rPr>
              <a:t>3,Acheivements</a:t>
            </a:r>
            <a:br>
              <a:rPr lang="en-IN" sz="1600" b="1" dirty="0">
                <a:solidFill>
                  <a:srgbClr val="B8F567"/>
                </a:solidFill>
              </a:rPr>
            </a:br>
            <a:r>
              <a:rPr lang="en-IN" sz="1600" b="1" dirty="0">
                <a:solidFill>
                  <a:srgbClr val="B8F567"/>
                </a:solidFill>
              </a:rPr>
              <a:t>4.Shoping</a:t>
            </a:r>
            <a:br>
              <a:rPr lang="en-IN" sz="1600" b="1" dirty="0">
                <a:solidFill>
                  <a:srgbClr val="B8F567"/>
                </a:solidFill>
              </a:rPr>
            </a:br>
            <a:r>
              <a:rPr lang="en-IN" sz="1600" b="1" dirty="0">
                <a:solidFill>
                  <a:srgbClr val="B8F567"/>
                </a:solidFill>
              </a:rPr>
              <a:t>5.Nature Events</a:t>
            </a:r>
            <a:br>
              <a:rPr lang="en-IN" sz="1600" b="1" dirty="0">
                <a:solidFill>
                  <a:srgbClr val="B8F567"/>
                </a:solidFill>
              </a:rPr>
            </a:br>
            <a:r>
              <a:rPr lang="en-IN" sz="1600" b="1" dirty="0">
                <a:solidFill>
                  <a:srgbClr val="B8F567"/>
                </a:solidFill>
              </a:rPr>
              <a:t>6.contact us</a:t>
            </a:r>
            <a:br>
              <a:rPr lang="en-IN" sz="1600" b="1" dirty="0">
                <a:solidFill>
                  <a:srgbClr val="B8F567"/>
                </a:solidFill>
              </a:rPr>
            </a:br>
            <a:r>
              <a:rPr lang="en-IN" sz="1600" b="1" dirty="0">
                <a:solidFill>
                  <a:srgbClr val="B8F567"/>
                </a:solidFill>
              </a:rPr>
              <a:t>7.Accident’s </a:t>
            </a:r>
            <a:br>
              <a:rPr lang="en-IN" sz="1600" b="1" dirty="0">
                <a:solidFill>
                  <a:srgbClr val="B8F567"/>
                </a:solidFill>
              </a:rPr>
            </a:br>
            <a:r>
              <a:rPr lang="en-IN" sz="1600" b="1" dirty="0">
                <a:solidFill>
                  <a:srgbClr val="B8F567"/>
                </a:solidFill>
              </a:rPr>
              <a:t>8.Doctor’s Help</a:t>
            </a:r>
            <a:br>
              <a:rPr lang="en-IN" sz="1600" b="1" dirty="0">
                <a:solidFill>
                  <a:srgbClr val="B8F567"/>
                </a:solidFill>
              </a:rPr>
            </a:br>
            <a:r>
              <a:rPr lang="en-IN" sz="1600" b="1" dirty="0">
                <a:solidFill>
                  <a:srgbClr val="B8F567"/>
                </a:solidFill>
              </a:rPr>
              <a:t>9.condact events</a:t>
            </a:r>
            <a:endParaRPr sz="1600" b="1" dirty="0">
              <a:solidFill>
                <a:srgbClr val="B8F567"/>
              </a:solidFill>
            </a:endParaRPr>
          </a:p>
        </p:txBody>
      </p:sp>
      <p:sp>
        <p:nvSpPr>
          <p:cNvPr id="158" name="Google Shape;158;p2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grpSp>
        <p:nvGrpSpPr>
          <p:cNvPr id="159" name="Google Shape;159;p20"/>
          <p:cNvGrpSpPr/>
          <p:nvPr/>
        </p:nvGrpSpPr>
        <p:grpSpPr>
          <a:xfrm>
            <a:off x="350559" y="344892"/>
            <a:ext cx="1417581" cy="1380759"/>
            <a:chOff x="5926225" y="921350"/>
            <a:chExt cx="517800" cy="504350"/>
          </a:xfrm>
        </p:grpSpPr>
        <p:sp>
          <p:nvSpPr>
            <p:cNvPr id="160" name="Google Shape;160;p2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a:off x="2027271" y="916449"/>
            <a:ext cx="1417580" cy="80076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0"/>
          <p:cNvGrpSpPr/>
          <p:nvPr/>
        </p:nvGrpSpPr>
        <p:grpSpPr>
          <a:xfrm>
            <a:off x="1768140" y="3250477"/>
            <a:ext cx="1128571" cy="1459058"/>
            <a:chOff x="2624850" y="4296000"/>
            <a:chExt cx="380400" cy="495825"/>
          </a:xfrm>
        </p:grpSpPr>
        <p:sp>
          <p:nvSpPr>
            <p:cNvPr id="164" name="Google Shape;164;p20"/>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 name="Google Shape;167;p20"/>
          <p:cNvSpPr/>
          <p:nvPr/>
        </p:nvSpPr>
        <p:spPr>
          <a:xfrm>
            <a:off x="1119751" y="2269155"/>
            <a:ext cx="1775404" cy="98132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0"/>
          <p:cNvSpPr/>
          <p:nvPr/>
        </p:nvSpPr>
        <p:spPr>
          <a:xfrm>
            <a:off x="3404615" y="595000"/>
            <a:ext cx="696695" cy="393592"/>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499CB-A825-4D9F-AF8E-AB201A50C950}"/>
              </a:ext>
            </a:extLst>
          </p:cNvPr>
          <p:cNvSpPr>
            <a:spLocks noGrp="1"/>
          </p:cNvSpPr>
          <p:nvPr>
            <p:ph type="title"/>
          </p:nvPr>
        </p:nvSpPr>
        <p:spPr>
          <a:xfrm>
            <a:off x="1607343" y="278055"/>
            <a:ext cx="4543426" cy="572052"/>
          </a:xfrm>
        </p:spPr>
        <p:txBody>
          <a:bodyPr/>
          <a:lstStyle/>
          <a:p>
            <a:r>
              <a:rPr lang="en-IN" sz="2800" b="1" dirty="0">
                <a:latin typeface="Castellar" panose="020A0402060406010301" pitchFamily="18" charset="0"/>
              </a:rPr>
              <a:t>Registration form</a:t>
            </a:r>
          </a:p>
        </p:txBody>
      </p:sp>
      <p:sp>
        <p:nvSpPr>
          <p:cNvPr id="6" name="Text Placeholder 5">
            <a:extLst>
              <a:ext uri="{FF2B5EF4-FFF2-40B4-BE49-F238E27FC236}">
                <a16:creationId xmlns:a16="http://schemas.microsoft.com/office/drawing/2014/main" id="{7B9AF092-8ACC-4EC3-BA97-B5116DBE0D1B}"/>
              </a:ext>
            </a:extLst>
          </p:cNvPr>
          <p:cNvSpPr>
            <a:spLocks noGrp="1"/>
          </p:cNvSpPr>
          <p:nvPr>
            <p:ph type="body" idx="1"/>
          </p:nvPr>
        </p:nvSpPr>
        <p:spPr/>
        <p:txBody>
          <a:bodyPr/>
          <a:lstStyle/>
          <a:p>
            <a:endParaRPr lang="en-IN"/>
          </a:p>
        </p:txBody>
      </p:sp>
      <p:sp>
        <p:nvSpPr>
          <p:cNvPr id="2" name="Slide Number Placeholder 1">
            <a:extLst>
              <a:ext uri="{FF2B5EF4-FFF2-40B4-BE49-F238E27FC236}">
                <a16:creationId xmlns:a16="http://schemas.microsoft.com/office/drawing/2014/main" id="{2232457A-EEA3-466D-B528-E378AB7B41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4" name="Picture 3">
            <a:extLst>
              <a:ext uri="{FF2B5EF4-FFF2-40B4-BE49-F238E27FC236}">
                <a16:creationId xmlns:a16="http://schemas.microsoft.com/office/drawing/2014/main" id="{CA09271C-229B-4164-85DD-259256C2F603}"/>
              </a:ext>
            </a:extLst>
          </p:cNvPr>
          <p:cNvPicPr>
            <a:picLocks noChangeAspect="1"/>
          </p:cNvPicPr>
          <p:nvPr/>
        </p:nvPicPr>
        <p:blipFill>
          <a:blip r:embed="rId2"/>
          <a:stretch>
            <a:fillRect/>
          </a:stretch>
        </p:blipFill>
        <p:spPr>
          <a:xfrm>
            <a:off x="446969" y="1049389"/>
            <a:ext cx="8552188" cy="3700462"/>
          </a:xfrm>
          <a:prstGeom prst="rect">
            <a:avLst/>
          </a:prstGeom>
        </p:spPr>
      </p:pic>
      <p:sp>
        <p:nvSpPr>
          <p:cNvPr id="3" name="TextBox 2">
            <a:extLst>
              <a:ext uri="{FF2B5EF4-FFF2-40B4-BE49-F238E27FC236}">
                <a16:creationId xmlns:a16="http://schemas.microsoft.com/office/drawing/2014/main" id="{1F7036C4-7397-4E85-B114-9ACB4D64D8BB}"/>
              </a:ext>
            </a:extLst>
          </p:cNvPr>
          <p:cNvSpPr txBox="1"/>
          <p:nvPr/>
        </p:nvSpPr>
        <p:spPr>
          <a:xfrm>
            <a:off x="144843" y="1546065"/>
            <a:ext cx="2869696" cy="1384995"/>
          </a:xfrm>
          <a:prstGeom prst="rect">
            <a:avLst/>
          </a:prstGeom>
          <a:noFill/>
        </p:spPr>
        <p:txBody>
          <a:bodyPr wrap="none" rtlCol="0">
            <a:spAutoFit/>
          </a:bodyPr>
          <a:lstStyle/>
          <a:p>
            <a:r>
              <a:rPr lang="en-US" dirty="0"/>
              <a:t>This is the registration form </a:t>
            </a:r>
          </a:p>
          <a:p>
            <a:r>
              <a:rPr lang="en-IN" dirty="0"/>
              <a:t>If you register than </a:t>
            </a:r>
          </a:p>
          <a:p>
            <a:r>
              <a:rPr lang="en-IN" dirty="0"/>
              <a:t>You can enter my webpage</a:t>
            </a:r>
          </a:p>
          <a:p>
            <a:endParaRPr lang="en-IN" dirty="0"/>
          </a:p>
          <a:p>
            <a:r>
              <a:rPr lang="en-IN" dirty="0"/>
              <a:t>I use forms, div concept to create </a:t>
            </a:r>
          </a:p>
          <a:p>
            <a:r>
              <a:rPr lang="en-IN" dirty="0"/>
              <a:t>This page</a:t>
            </a:r>
          </a:p>
        </p:txBody>
      </p:sp>
    </p:spTree>
    <p:extLst>
      <p:ext uri="{BB962C8B-B14F-4D97-AF65-F5344CB8AC3E}">
        <p14:creationId xmlns:p14="http://schemas.microsoft.com/office/powerpoint/2010/main" val="1384103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0003-BE39-41A5-880C-F459D7E2520F}"/>
              </a:ext>
            </a:extLst>
          </p:cNvPr>
          <p:cNvSpPr>
            <a:spLocks noGrp="1"/>
          </p:cNvSpPr>
          <p:nvPr>
            <p:ph type="title"/>
          </p:nvPr>
        </p:nvSpPr>
        <p:spPr>
          <a:xfrm>
            <a:off x="1091760" y="701839"/>
            <a:ext cx="7261962" cy="690900"/>
          </a:xfrm>
        </p:spPr>
        <p:txBody>
          <a:bodyPr/>
          <a:lstStyle/>
          <a:p>
            <a:r>
              <a:rPr lang="en-US" sz="2800" b="1" dirty="0">
                <a:latin typeface="Castellar" panose="020A0402060406010301" pitchFamily="18" charset="0"/>
              </a:rPr>
              <a:t>              Login form</a:t>
            </a:r>
            <a:endParaRPr lang="en-IN" sz="2800" b="1" dirty="0">
              <a:latin typeface="Castellar" panose="020A0402060406010301" pitchFamily="18" charset="0"/>
            </a:endParaRPr>
          </a:p>
        </p:txBody>
      </p:sp>
      <p:sp>
        <p:nvSpPr>
          <p:cNvPr id="3" name="Slide Number Placeholder 2">
            <a:extLst>
              <a:ext uri="{FF2B5EF4-FFF2-40B4-BE49-F238E27FC236}">
                <a16:creationId xmlns:a16="http://schemas.microsoft.com/office/drawing/2014/main" id="{2F368472-44B6-4287-ADB6-6F2B1098899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1E83B5EC-BC42-46B8-942B-C81A319A9812}"/>
              </a:ext>
            </a:extLst>
          </p:cNvPr>
          <p:cNvPicPr>
            <a:picLocks noChangeAspect="1"/>
          </p:cNvPicPr>
          <p:nvPr/>
        </p:nvPicPr>
        <p:blipFill>
          <a:blip r:embed="rId2"/>
          <a:stretch>
            <a:fillRect/>
          </a:stretch>
        </p:blipFill>
        <p:spPr>
          <a:xfrm>
            <a:off x="941019" y="1584125"/>
            <a:ext cx="7261962" cy="3464561"/>
          </a:xfrm>
          <a:prstGeom prst="rect">
            <a:avLst/>
          </a:prstGeom>
        </p:spPr>
      </p:pic>
      <p:sp>
        <p:nvSpPr>
          <p:cNvPr id="7" name="TextBox 6">
            <a:extLst>
              <a:ext uri="{FF2B5EF4-FFF2-40B4-BE49-F238E27FC236}">
                <a16:creationId xmlns:a16="http://schemas.microsoft.com/office/drawing/2014/main" id="{F032EDB0-B38E-47A2-BED8-5C792AC455FD}"/>
              </a:ext>
            </a:extLst>
          </p:cNvPr>
          <p:cNvSpPr txBox="1"/>
          <p:nvPr/>
        </p:nvSpPr>
        <p:spPr>
          <a:xfrm>
            <a:off x="624909" y="1850400"/>
            <a:ext cx="2869696" cy="1600438"/>
          </a:xfrm>
          <a:prstGeom prst="rect">
            <a:avLst/>
          </a:prstGeom>
          <a:noFill/>
        </p:spPr>
        <p:txBody>
          <a:bodyPr wrap="none" rtlCol="0">
            <a:spAutoFit/>
          </a:bodyPr>
          <a:lstStyle/>
          <a:p>
            <a:r>
              <a:rPr lang="en-US" dirty="0"/>
              <a:t>This is the login form </a:t>
            </a:r>
          </a:p>
          <a:p>
            <a:endParaRPr lang="en-US" dirty="0"/>
          </a:p>
          <a:p>
            <a:endParaRPr lang="en-US" dirty="0"/>
          </a:p>
          <a:p>
            <a:endParaRPr lang="en-IN" dirty="0"/>
          </a:p>
          <a:p>
            <a:r>
              <a:rPr lang="en-IN" dirty="0"/>
              <a:t>I use forms, div concept to create </a:t>
            </a:r>
          </a:p>
          <a:p>
            <a:r>
              <a:rPr lang="en-IN" dirty="0"/>
              <a:t>This page</a:t>
            </a:r>
          </a:p>
          <a:p>
            <a:endParaRPr lang="en-IN" dirty="0"/>
          </a:p>
        </p:txBody>
      </p:sp>
    </p:spTree>
    <p:extLst>
      <p:ext uri="{BB962C8B-B14F-4D97-AF65-F5344CB8AC3E}">
        <p14:creationId xmlns:p14="http://schemas.microsoft.com/office/powerpoint/2010/main" val="4205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91AE-EEA5-4E6B-BC18-9237211B3B72}"/>
              </a:ext>
            </a:extLst>
          </p:cNvPr>
          <p:cNvSpPr>
            <a:spLocks noGrp="1"/>
          </p:cNvSpPr>
          <p:nvPr>
            <p:ph type="title"/>
          </p:nvPr>
        </p:nvSpPr>
        <p:spPr>
          <a:xfrm>
            <a:off x="2268279" y="297801"/>
            <a:ext cx="5036363" cy="690900"/>
          </a:xfrm>
        </p:spPr>
        <p:txBody>
          <a:bodyPr/>
          <a:lstStyle/>
          <a:p>
            <a:r>
              <a:rPr lang="en-US" sz="2800" dirty="0"/>
              <a:t>            </a:t>
            </a:r>
            <a:r>
              <a:rPr lang="en-US" sz="2800" b="1" dirty="0">
                <a:latin typeface="Castellar" panose="020A0402060406010301" pitchFamily="18" charset="0"/>
              </a:rPr>
              <a:t>Main page</a:t>
            </a:r>
            <a:endParaRPr lang="en-IN" sz="2800" b="1" dirty="0">
              <a:latin typeface="Castellar" panose="020A0402060406010301" pitchFamily="18" charset="0"/>
            </a:endParaRPr>
          </a:p>
        </p:txBody>
      </p:sp>
      <p:sp>
        <p:nvSpPr>
          <p:cNvPr id="3" name="Slide Number Placeholder 2">
            <a:extLst>
              <a:ext uri="{FF2B5EF4-FFF2-40B4-BE49-F238E27FC236}">
                <a16:creationId xmlns:a16="http://schemas.microsoft.com/office/drawing/2014/main" id="{9BFC12D8-981D-4B5D-BE86-DFC41772485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500ADD9B-4D04-4751-8B61-322C9EEF022E}"/>
              </a:ext>
            </a:extLst>
          </p:cNvPr>
          <p:cNvPicPr>
            <a:picLocks noChangeAspect="1"/>
          </p:cNvPicPr>
          <p:nvPr/>
        </p:nvPicPr>
        <p:blipFill>
          <a:blip r:embed="rId2"/>
          <a:stretch>
            <a:fillRect/>
          </a:stretch>
        </p:blipFill>
        <p:spPr>
          <a:xfrm>
            <a:off x="76209" y="1076191"/>
            <a:ext cx="8991581" cy="4067309"/>
          </a:xfrm>
          <a:prstGeom prst="rect">
            <a:avLst/>
          </a:prstGeom>
        </p:spPr>
      </p:pic>
    </p:spTree>
    <p:extLst>
      <p:ext uri="{BB962C8B-B14F-4D97-AF65-F5344CB8AC3E}">
        <p14:creationId xmlns:p14="http://schemas.microsoft.com/office/powerpoint/2010/main" val="286042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C9D7-77F7-4113-B5F1-25071E524CAD}"/>
              </a:ext>
            </a:extLst>
          </p:cNvPr>
          <p:cNvSpPr>
            <a:spLocks noGrp="1"/>
          </p:cNvSpPr>
          <p:nvPr>
            <p:ph type="title"/>
          </p:nvPr>
        </p:nvSpPr>
        <p:spPr>
          <a:xfrm>
            <a:off x="3039464" y="765634"/>
            <a:ext cx="4071621" cy="435809"/>
          </a:xfrm>
        </p:spPr>
        <p:txBody>
          <a:bodyPr/>
          <a:lstStyle/>
          <a:p>
            <a:r>
              <a:rPr lang="en-US" sz="2800" b="1" dirty="0">
                <a:latin typeface="Castellar" panose="020A0402060406010301" pitchFamily="18" charset="0"/>
              </a:rPr>
              <a:t>Environment</a:t>
            </a:r>
            <a:endParaRPr lang="en-IN" sz="2800" b="1" dirty="0">
              <a:latin typeface="Castellar" panose="020A0402060406010301" pitchFamily="18" charset="0"/>
            </a:endParaRPr>
          </a:p>
        </p:txBody>
      </p:sp>
      <p:sp>
        <p:nvSpPr>
          <p:cNvPr id="3" name="Slide Number Placeholder 2">
            <a:extLst>
              <a:ext uri="{FF2B5EF4-FFF2-40B4-BE49-F238E27FC236}">
                <a16:creationId xmlns:a16="http://schemas.microsoft.com/office/drawing/2014/main" id="{7D70AD4A-4BC1-4AE8-A260-AA120AA393C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a:extLst>
              <a:ext uri="{FF2B5EF4-FFF2-40B4-BE49-F238E27FC236}">
                <a16:creationId xmlns:a16="http://schemas.microsoft.com/office/drawing/2014/main" id="{70FB44CA-EDA3-4E50-8015-131F660035EC}"/>
              </a:ext>
            </a:extLst>
          </p:cNvPr>
          <p:cNvPicPr>
            <a:picLocks noChangeAspect="1"/>
          </p:cNvPicPr>
          <p:nvPr/>
        </p:nvPicPr>
        <p:blipFill rotWithShape="1">
          <a:blip r:embed="rId2"/>
          <a:srcRect t="8017" r="5958"/>
          <a:stretch/>
        </p:blipFill>
        <p:spPr>
          <a:xfrm>
            <a:off x="624909" y="1267028"/>
            <a:ext cx="7579233" cy="4205779"/>
          </a:xfrm>
          <a:prstGeom prst="rect">
            <a:avLst/>
          </a:prstGeom>
        </p:spPr>
      </p:pic>
    </p:spTree>
    <p:extLst>
      <p:ext uri="{BB962C8B-B14F-4D97-AF65-F5344CB8AC3E}">
        <p14:creationId xmlns:p14="http://schemas.microsoft.com/office/powerpoint/2010/main" val="224626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06FF-4BEB-4E73-A5FD-679C3297C7A1}"/>
              </a:ext>
            </a:extLst>
          </p:cNvPr>
          <p:cNvSpPr>
            <a:spLocks noGrp="1"/>
          </p:cNvSpPr>
          <p:nvPr>
            <p:ph type="title"/>
          </p:nvPr>
        </p:nvSpPr>
        <p:spPr>
          <a:xfrm>
            <a:off x="564972" y="751457"/>
            <a:ext cx="7510205" cy="690900"/>
          </a:xfrm>
        </p:spPr>
        <p:txBody>
          <a:bodyPr/>
          <a:lstStyle/>
          <a:p>
            <a:r>
              <a:rPr lang="en-US" dirty="0"/>
              <a:t>                           </a:t>
            </a:r>
            <a:r>
              <a:rPr lang="en-US" sz="2800" b="1" dirty="0">
                <a:latin typeface="Castellar" panose="020A0402060406010301" pitchFamily="18" charset="0"/>
              </a:rPr>
              <a:t>Events</a:t>
            </a:r>
            <a:endParaRPr lang="en-IN" sz="2800" b="1" dirty="0">
              <a:latin typeface="Castellar" panose="020A0402060406010301" pitchFamily="18" charset="0"/>
            </a:endParaRPr>
          </a:p>
        </p:txBody>
      </p:sp>
      <p:sp>
        <p:nvSpPr>
          <p:cNvPr id="3" name="Slide Number Placeholder 2">
            <a:extLst>
              <a:ext uri="{FF2B5EF4-FFF2-40B4-BE49-F238E27FC236}">
                <a16:creationId xmlns:a16="http://schemas.microsoft.com/office/drawing/2014/main" id="{C8C6116E-B6E4-4896-91AC-4E83ED0AB2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2E946885-4273-489B-AF61-0C271AF7C0A7}"/>
              </a:ext>
            </a:extLst>
          </p:cNvPr>
          <p:cNvPicPr>
            <a:picLocks noChangeAspect="1"/>
          </p:cNvPicPr>
          <p:nvPr/>
        </p:nvPicPr>
        <p:blipFill>
          <a:blip r:embed="rId2"/>
          <a:stretch>
            <a:fillRect/>
          </a:stretch>
        </p:blipFill>
        <p:spPr>
          <a:xfrm>
            <a:off x="853861" y="1630073"/>
            <a:ext cx="6932428" cy="3267628"/>
          </a:xfrm>
          <a:prstGeom prst="rect">
            <a:avLst/>
          </a:prstGeom>
        </p:spPr>
      </p:pic>
      <p:sp>
        <p:nvSpPr>
          <p:cNvPr id="6" name="TextBox 5">
            <a:extLst>
              <a:ext uri="{FF2B5EF4-FFF2-40B4-BE49-F238E27FC236}">
                <a16:creationId xmlns:a16="http://schemas.microsoft.com/office/drawing/2014/main" id="{980C9890-5CAD-4A13-B406-A82502BAA7FE}"/>
              </a:ext>
            </a:extLst>
          </p:cNvPr>
          <p:cNvSpPr txBox="1"/>
          <p:nvPr/>
        </p:nvSpPr>
        <p:spPr>
          <a:xfrm>
            <a:off x="5848114" y="176629"/>
            <a:ext cx="2810385" cy="1815882"/>
          </a:xfrm>
          <a:prstGeom prst="rect">
            <a:avLst/>
          </a:prstGeom>
          <a:noFill/>
        </p:spPr>
        <p:txBody>
          <a:bodyPr wrap="none" rtlCol="0">
            <a:spAutoFit/>
          </a:bodyPr>
          <a:lstStyle/>
          <a:p>
            <a:r>
              <a:rPr lang="en-US" dirty="0"/>
              <a:t>This is the nature events page.</a:t>
            </a:r>
          </a:p>
          <a:p>
            <a:r>
              <a:rPr lang="en-US" dirty="0"/>
              <a:t>In this page you can select the </a:t>
            </a:r>
          </a:p>
          <a:p>
            <a:r>
              <a:rPr lang="en-US" dirty="0"/>
              <a:t>Events which is near to your </a:t>
            </a:r>
          </a:p>
          <a:p>
            <a:r>
              <a:rPr lang="en-US" dirty="0"/>
              <a:t>Locality.</a:t>
            </a:r>
          </a:p>
          <a:p>
            <a:r>
              <a:rPr lang="en-US" dirty="0"/>
              <a:t>You can able to join that event</a:t>
            </a:r>
          </a:p>
          <a:p>
            <a:r>
              <a:rPr lang="en-US" dirty="0"/>
              <a:t>By simply click on join button.</a:t>
            </a:r>
          </a:p>
          <a:p>
            <a:endParaRPr lang="en-US" dirty="0"/>
          </a:p>
          <a:p>
            <a:r>
              <a:rPr lang="en-US" dirty="0"/>
              <a:t>For this page I use tables in html</a:t>
            </a:r>
            <a:endParaRPr lang="en-IN" dirty="0"/>
          </a:p>
        </p:txBody>
      </p:sp>
    </p:spTree>
    <p:extLst>
      <p:ext uri="{BB962C8B-B14F-4D97-AF65-F5344CB8AC3E}">
        <p14:creationId xmlns:p14="http://schemas.microsoft.com/office/powerpoint/2010/main" val="1979421252"/>
      </p:ext>
    </p:extLst>
  </p:cSld>
  <p:clrMapOvr>
    <a:masterClrMapping/>
  </p:clrMapOvr>
</p:sld>
</file>

<file path=ppt/theme/theme1.xml><?xml version="1.0" encoding="utf-8"?>
<a:theme xmlns:a="http://schemas.openxmlformats.org/drawingml/2006/main"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508</Words>
  <Application>Microsoft Office PowerPoint</Application>
  <PresentationFormat>On-screen Show (16:9)</PresentationFormat>
  <Paragraphs>86</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Dosis ExtraLight</vt:lpstr>
      <vt:lpstr>Cambria Math</vt:lpstr>
      <vt:lpstr>Castellar</vt:lpstr>
      <vt:lpstr>Cambria</vt:lpstr>
      <vt:lpstr>Arial</vt:lpstr>
      <vt:lpstr>Bell MT</vt:lpstr>
      <vt:lpstr>Pontano Sans</vt:lpstr>
      <vt:lpstr>Solanio template</vt:lpstr>
      <vt:lpstr>PowerPoint Presentation</vt:lpstr>
      <vt:lpstr>NATURE HELPING HANDS</vt:lpstr>
      <vt:lpstr>              All of us are want to do something for nature are atleast want to participate in nature events but they are not unable to do because of lack money or they don’t know  where the event was going on. Like that peoples my webpage is very useful.</vt:lpstr>
      <vt:lpstr>         These are the contents of my webpage 1.Registaration form 2.Login form 3,Acheivements 4.Shoping 5.Nature Events 6.contact us 7.Accident’s  8.Doctor’s Help 9.condact events</vt:lpstr>
      <vt:lpstr>Registration form</vt:lpstr>
      <vt:lpstr>              Login form</vt:lpstr>
      <vt:lpstr>            Main page</vt:lpstr>
      <vt:lpstr>Environment</vt:lpstr>
      <vt:lpstr>                           Events</vt:lpstr>
      <vt:lpstr>     Doctors’help</vt:lpstr>
      <vt:lpstr>              Accident’s</vt:lpstr>
      <vt:lpstr>      Register to an event</vt:lpstr>
      <vt:lpstr>Contact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yogi</dc:creator>
  <cp:lastModifiedBy>AdmiN</cp:lastModifiedBy>
  <cp:revision>6</cp:revision>
  <dcterms:modified xsi:type="dcterms:W3CDTF">2022-02-15T04:37:40Z</dcterms:modified>
</cp:coreProperties>
</file>